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5" r:id="rId26"/>
    <p:sldId id="282" r:id="rId27"/>
    <p:sldId id="283" r:id="rId28"/>
    <p:sldId id="286" r:id="rId29"/>
    <p:sldId id="287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D7215-DA3F-4854-887E-07A16DA8BC8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132324-D773-47C2-946E-83A4513B195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коллективной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сети</a:t>
          </a:r>
          <a:endParaRPr lang="ru-RU" sz="2000" dirty="0"/>
        </a:p>
      </dgm:t>
    </dgm:pt>
    <dgm:pt modelId="{2F9C5E48-E153-461C-ACBB-ECB99CD721DB}" type="parTrans" cxnId="{675C3E2C-D7F7-4F6C-BF6F-3B08B2EFA957}">
      <dgm:prSet/>
      <dgm:spPr/>
      <dgm:t>
        <a:bodyPr/>
        <a:lstStyle/>
        <a:p>
          <a:endParaRPr lang="ru-RU"/>
        </a:p>
      </dgm:t>
    </dgm:pt>
    <dgm:pt modelId="{3686FB72-459F-4D10-8F7A-01A868D9A782}" type="sibTrans" cxnId="{675C3E2C-D7F7-4F6C-BF6F-3B08B2EFA957}">
      <dgm:prSet/>
      <dgm:spPr/>
      <dgm:t>
        <a:bodyPr/>
        <a:lstStyle/>
        <a:p>
          <a:endParaRPr lang="ru-RU"/>
        </a:p>
      </dgm:t>
    </dgm:pt>
    <dgm:pt modelId="{A9A1E863-0EE8-46DF-AA82-1B107A0FDE90}">
      <dgm:prSet phldrT="[Текст]" custT="1"/>
      <dgm:spPr/>
      <dgm:t>
        <a:bodyPr/>
        <a:lstStyle/>
        <a:p>
          <a:r>
            <a:rPr lang="ru-RU" sz="2800" b="0" i="0" dirty="0" smtClean="0"/>
            <a:t>блоги</a:t>
          </a:r>
          <a:endParaRPr lang="ru-RU" sz="2800" i="0" dirty="0"/>
        </a:p>
      </dgm:t>
    </dgm:pt>
    <dgm:pt modelId="{5BD5FC1D-302E-4D58-96F1-A4884EDB1D99}" type="parTrans" cxnId="{A6D4680E-24BD-4011-8509-7C04F3952221}">
      <dgm:prSet/>
      <dgm:spPr/>
      <dgm:t>
        <a:bodyPr/>
        <a:lstStyle/>
        <a:p>
          <a:endParaRPr lang="ru-RU"/>
        </a:p>
      </dgm:t>
    </dgm:pt>
    <dgm:pt modelId="{A3855632-484E-4227-A400-7617E3680D31}" type="sibTrans" cxnId="{A6D4680E-24BD-4011-8509-7C04F3952221}">
      <dgm:prSet/>
      <dgm:spPr/>
      <dgm:t>
        <a:bodyPr/>
        <a:lstStyle/>
        <a:p>
          <a:endParaRPr lang="ru-RU"/>
        </a:p>
      </dgm:t>
    </dgm:pt>
    <dgm:pt modelId="{705514B0-CE0B-4641-A686-365E420BFD84}">
      <dgm:prSet phldrT="[Текст]" custT="1"/>
      <dgm:spPr/>
      <dgm:t>
        <a:bodyPr/>
        <a:lstStyle/>
        <a:p>
          <a:r>
            <a:rPr lang="ru-RU" sz="2800" b="0" i="0" dirty="0" smtClean="0"/>
            <a:t>форумы</a:t>
          </a:r>
          <a:endParaRPr lang="ru-RU" sz="2800" i="0" dirty="0"/>
        </a:p>
      </dgm:t>
    </dgm:pt>
    <dgm:pt modelId="{4FDC12EB-3247-40EF-AED8-18F9C9A6E312}" type="parTrans" cxnId="{F8F48CCF-B6D5-4218-9575-5C1CFE29B0BD}">
      <dgm:prSet/>
      <dgm:spPr/>
      <dgm:t>
        <a:bodyPr/>
        <a:lstStyle/>
        <a:p>
          <a:endParaRPr lang="ru-RU"/>
        </a:p>
      </dgm:t>
    </dgm:pt>
    <dgm:pt modelId="{0B55F220-5752-4A97-83F6-7BED1560752E}" type="sibTrans" cxnId="{F8F48CCF-B6D5-4218-9575-5C1CFE29B0BD}">
      <dgm:prSet/>
      <dgm:spPr/>
      <dgm:t>
        <a:bodyPr/>
        <a:lstStyle/>
        <a:p>
          <a:endParaRPr lang="ru-RU"/>
        </a:p>
      </dgm:t>
    </dgm:pt>
    <dgm:pt modelId="{D9BC6948-351B-40A2-8B04-16260012EA4F}">
      <dgm:prSet phldrT="[Текст]" custT="1"/>
      <dgm:spPr/>
      <dgm:t>
        <a:bodyPr/>
        <a:lstStyle/>
        <a:p>
          <a:r>
            <a:rPr lang="ru-RU" sz="2800" b="0" i="0" dirty="0" smtClean="0"/>
            <a:t>видеоконференции</a:t>
          </a:r>
          <a:endParaRPr lang="ru-RU" sz="2800" i="0" dirty="0"/>
        </a:p>
      </dgm:t>
    </dgm:pt>
    <dgm:pt modelId="{9AF4E570-9C3C-45BE-A529-AA88DCBB5ED3}" type="parTrans" cxnId="{BFD764AB-AB2B-414F-983A-ED2594F78CC3}">
      <dgm:prSet/>
      <dgm:spPr/>
      <dgm:t>
        <a:bodyPr/>
        <a:lstStyle/>
        <a:p>
          <a:endParaRPr lang="ru-RU"/>
        </a:p>
      </dgm:t>
    </dgm:pt>
    <dgm:pt modelId="{8DB392D2-C197-4478-B4D6-2C1A39489BA6}" type="sibTrans" cxnId="{BFD764AB-AB2B-414F-983A-ED2594F78CC3}">
      <dgm:prSet/>
      <dgm:spPr/>
      <dgm:t>
        <a:bodyPr/>
        <a:lstStyle/>
        <a:p>
          <a:endParaRPr lang="ru-RU"/>
        </a:p>
      </dgm:t>
    </dgm:pt>
    <dgm:pt modelId="{49AA0891-97FC-4D55-8065-4BBE9F555E60}">
      <dgm:prSet phldrT="[Текст]" custT="1"/>
      <dgm:spPr/>
      <dgm:t>
        <a:bodyPr/>
        <a:lstStyle/>
        <a:p>
          <a:pPr marL="0" indent="0"/>
          <a:r>
            <a:rPr lang="ru-RU" sz="2400" b="0" i="0" dirty="0" smtClean="0"/>
            <a:t>электронная</a:t>
          </a:r>
          <a:r>
            <a:rPr lang="ru-RU" sz="2800" b="0" i="0" dirty="0" smtClean="0"/>
            <a:t> почта</a:t>
          </a:r>
          <a:endParaRPr lang="ru-RU" sz="2800" i="0" dirty="0"/>
        </a:p>
      </dgm:t>
    </dgm:pt>
    <dgm:pt modelId="{B93DE09A-B73F-4594-9F68-885B6632ACCC}" type="parTrans" cxnId="{66153FEA-0549-42A8-9ADE-E4E3F64566E3}">
      <dgm:prSet/>
      <dgm:spPr/>
      <dgm:t>
        <a:bodyPr/>
        <a:lstStyle/>
        <a:p>
          <a:endParaRPr lang="ru-RU"/>
        </a:p>
      </dgm:t>
    </dgm:pt>
    <dgm:pt modelId="{D2CBB64B-60E7-41F0-8CED-5578D51E4447}" type="sibTrans" cxnId="{66153FEA-0549-42A8-9ADE-E4E3F64566E3}">
      <dgm:prSet/>
      <dgm:spPr/>
      <dgm:t>
        <a:bodyPr/>
        <a:lstStyle/>
        <a:p>
          <a:pPr algn="ctr"/>
          <a:endParaRPr lang="ru-RU"/>
        </a:p>
      </dgm:t>
    </dgm:pt>
    <dgm:pt modelId="{530BEAA4-C6B2-4326-9AA1-485BA38CABAF}">
      <dgm:prSet phldrT="[Текст]" custT="1"/>
      <dgm:spPr/>
      <dgm:t>
        <a:bodyPr/>
        <a:lstStyle/>
        <a:p>
          <a:r>
            <a:rPr lang="ru-RU" sz="2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социальные</a:t>
          </a:r>
          <a:r>
            <a:rPr lang="ru-RU" sz="2800" b="0" i="0" dirty="0" smtClean="0"/>
            <a:t> сети</a:t>
          </a:r>
          <a:endParaRPr lang="ru-RU" sz="2800" i="0" dirty="0"/>
        </a:p>
      </dgm:t>
    </dgm:pt>
    <dgm:pt modelId="{B6A2C304-3257-4B35-96A6-AB3B6BBFD099}" type="parTrans" cxnId="{BBA0B900-242A-4987-B1B4-EB38A31D3D46}">
      <dgm:prSet/>
      <dgm:spPr/>
      <dgm:t>
        <a:bodyPr/>
        <a:lstStyle/>
        <a:p>
          <a:endParaRPr lang="ru-RU"/>
        </a:p>
      </dgm:t>
    </dgm:pt>
    <dgm:pt modelId="{9249FE09-4A30-48DB-A1C2-FAD90F35218C}" type="sibTrans" cxnId="{BBA0B900-242A-4987-B1B4-EB38A31D3D46}">
      <dgm:prSet/>
      <dgm:spPr/>
      <dgm:t>
        <a:bodyPr/>
        <a:lstStyle/>
        <a:p>
          <a:endParaRPr lang="ru-RU"/>
        </a:p>
      </dgm:t>
    </dgm:pt>
    <dgm:pt modelId="{D592A474-D12C-497B-8CBB-7525FAA58950}" type="pres">
      <dgm:prSet presAssocID="{2EDD7215-DA3F-4854-887E-07A16DA8BC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732BDC-4123-47AB-92B8-6462CBC6E485}" type="pres">
      <dgm:prSet presAssocID="{50132324-D773-47C2-946E-83A4513B195C}" presName="centerShape" presStyleLbl="node0" presStyleIdx="0" presStyleCnt="1" custLinFactNeighborX="3547" custLinFactNeighborY="-1235"/>
      <dgm:spPr/>
      <dgm:t>
        <a:bodyPr/>
        <a:lstStyle/>
        <a:p>
          <a:endParaRPr lang="ru-RU"/>
        </a:p>
      </dgm:t>
    </dgm:pt>
    <dgm:pt modelId="{9A4D5147-49FC-4278-8AFA-8BE2C6267E0A}" type="pres">
      <dgm:prSet presAssocID="{A9A1E863-0EE8-46DF-AA82-1B107A0FDE90}" presName="node" presStyleLbl="node1" presStyleIdx="0" presStyleCnt="5" custScaleX="193527" custRadScaleRad="122546" custRadScaleInc="193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AB0CE-9917-4E15-BEA6-28B9D8F80E94}" type="pres">
      <dgm:prSet presAssocID="{A9A1E863-0EE8-46DF-AA82-1B107A0FDE90}" presName="dummy" presStyleCnt="0"/>
      <dgm:spPr/>
    </dgm:pt>
    <dgm:pt modelId="{2B29290D-A1BA-406C-8007-34285FF5B5EF}" type="pres">
      <dgm:prSet presAssocID="{A3855632-484E-4227-A400-7617E3680D3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6AB9D41-12F3-4ECE-93C8-6CA65817712D}" type="pres">
      <dgm:prSet presAssocID="{705514B0-CE0B-4641-A686-365E420BFD84}" presName="node" presStyleLbl="node1" presStyleIdx="1" presStyleCnt="5" custScaleX="170525" custRadScaleRad="121378" custRadScaleInc="8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096E3-F90F-4723-8254-3BB78DD5D77A}" type="pres">
      <dgm:prSet presAssocID="{705514B0-CE0B-4641-A686-365E420BFD84}" presName="dummy" presStyleCnt="0"/>
      <dgm:spPr/>
    </dgm:pt>
    <dgm:pt modelId="{1FC5D055-350E-44D1-A3AE-7BAC1D7FF798}" type="pres">
      <dgm:prSet presAssocID="{0B55F220-5752-4A97-83F6-7BED1560752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F83248E-1F8A-476A-8D38-9D8E99C7F68C}" type="pres">
      <dgm:prSet presAssocID="{D9BC6948-351B-40A2-8B04-16260012EA4F}" presName="node" presStyleLbl="node1" presStyleIdx="2" presStyleCnt="5" custScaleX="312634" custScaleY="82373" custRadScaleRad="85759" custRadScaleInc="146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6F624-FB7C-4B8D-956E-4ED9A9D675AB}" type="pres">
      <dgm:prSet presAssocID="{D9BC6948-351B-40A2-8B04-16260012EA4F}" presName="dummy" presStyleCnt="0"/>
      <dgm:spPr/>
    </dgm:pt>
    <dgm:pt modelId="{A32F957F-2D11-444D-BE4D-A5F01DEACABD}" type="pres">
      <dgm:prSet presAssocID="{8DB392D2-C197-4478-B4D6-2C1A39489BA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955792-168B-4DF5-8F85-251F96797E53}" type="pres">
      <dgm:prSet presAssocID="{49AA0891-97FC-4D55-8065-4BBE9F555E60}" presName="node" presStyleLbl="node1" presStyleIdx="3" presStyleCnt="5" custScaleX="180584" custRadScaleRad="104679" custRadScaleInc="199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EA33D-1FAB-433E-8CE3-4EAE9E886F7E}" type="pres">
      <dgm:prSet presAssocID="{49AA0891-97FC-4D55-8065-4BBE9F555E60}" presName="dummy" presStyleCnt="0"/>
      <dgm:spPr/>
    </dgm:pt>
    <dgm:pt modelId="{CE6DBD3B-D64F-46FB-8C43-62232CA46128}" type="pres">
      <dgm:prSet presAssocID="{D2CBB64B-60E7-41F0-8CED-5578D51E444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ECC7DBB-FDD1-4481-87D2-C633903A1F6D}" type="pres">
      <dgm:prSet presAssocID="{530BEAA4-C6B2-4326-9AA1-485BA38CABAF}" presName="node" presStyleLbl="node1" presStyleIdx="4" presStyleCnt="5" custScaleX="182494" custRadScaleRad="122215" custRadScaleInc="9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92338-EFBE-4A61-86AC-5D91323C25CE}" type="pres">
      <dgm:prSet presAssocID="{530BEAA4-C6B2-4326-9AA1-485BA38CABAF}" presName="dummy" presStyleCnt="0"/>
      <dgm:spPr/>
    </dgm:pt>
    <dgm:pt modelId="{6219B76A-56FC-4BA9-B96B-C096FE7CA69B}" type="pres">
      <dgm:prSet presAssocID="{9249FE09-4A30-48DB-A1C2-FAD90F35218C}" presName="sibTrans" presStyleLbl="sibTrans2D1" presStyleIdx="4" presStyleCnt="5" custScaleX="117250" custScaleY="99488"/>
      <dgm:spPr/>
      <dgm:t>
        <a:bodyPr/>
        <a:lstStyle/>
        <a:p>
          <a:endParaRPr lang="ru-RU"/>
        </a:p>
      </dgm:t>
    </dgm:pt>
  </dgm:ptLst>
  <dgm:cxnLst>
    <dgm:cxn modelId="{7E80BF31-FED8-45E8-A3EB-4E72305B1C6A}" type="presOf" srcId="{A3855632-484E-4227-A400-7617E3680D31}" destId="{2B29290D-A1BA-406C-8007-34285FF5B5EF}" srcOrd="0" destOrd="0" presId="urn:microsoft.com/office/officeart/2005/8/layout/radial6"/>
    <dgm:cxn modelId="{B7CAC66E-3D49-4458-A589-0D84C18CB629}" type="presOf" srcId="{D9BC6948-351B-40A2-8B04-16260012EA4F}" destId="{1F83248E-1F8A-476A-8D38-9D8E99C7F68C}" srcOrd="0" destOrd="0" presId="urn:microsoft.com/office/officeart/2005/8/layout/radial6"/>
    <dgm:cxn modelId="{AC59D713-E653-46EC-A619-7C06066B189A}" type="presOf" srcId="{0B55F220-5752-4A97-83F6-7BED1560752E}" destId="{1FC5D055-350E-44D1-A3AE-7BAC1D7FF798}" srcOrd="0" destOrd="0" presId="urn:microsoft.com/office/officeart/2005/8/layout/radial6"/>
    <dgm:cxn modelId="{D4AD6035-978A-4907-8286-18872A2D3581}" type="presOf" srcId="{49AA0891-97FC-4D55-8065-4BBE9F555E60}" destId="{E9955792-168B-4DF5-8F85-251F96797E53}" srcOrd="0" destOrd="0" presId="urn:microsoft.com/office/officeart/2005/8/layout/radial6"/>
    <dgm:cxn modelId="{E54C08DC-3725-471E-ACC6-8074AE847B8E}" type="presOf" srcId="{50132324-D773-47C2-946E-83A4513B195C}" destId="{46732BDC-4123-47AB-92B8-6462CBC6E485}" srcOrd="0" destOrd="0" presId="urn:microsoft.com/office/officeart/2005/8/layout/radial6"/>
    <dgm:cxn modelId="{675C3E2C-D7F7-4F6C-BF6F-3B08B2EFA957}" srcId="{2EDD7215-DA3F-4854-887E-07A16DA8BC8B}" destId="{50132324-D773-47C2-946E-83A4513B195C}" srcOrd="0" destOrd="0" parTransId="{2F9C5E48-E153-461C-ACBB-ECB99CD721DB}" sibTransId="{3686FB72-459F-4D10-8F7A-01A868D9A782}"/>
    <dgm:cxn modelId="{E666F804-B7C7-4AFD-939D-8B23A75C2AB6}" type="presOf" srcId="{2EDD7215-DA3F-4854-887E-07A16DA8BC8B}" destId="{D592A474-D12C-497B-8CBB-7525FAA58950}" srcOrd="0" destOrd="0" presId="urn:microsoft.com/office/officeart/2005/8/layout/radial6"/>
    <dgm:cxn modelId="{513FFBC8-2872-4D14-8248-B889CF16EDF0}" type="presOf" srcId="{D2CBB64B-60E7-41F0-8CED-5578D51E4447}" destId="{CE6DBD3B-D64F-46FB-8C43-62232CA46128}" srcOrd="0" destOrd="0" presId="urn:microsoft.com/office/officeart/2005/8/layout/radial6"/>
    <dgm:cxn modelId="{A6D4680E-24BD-4011-8509-7C04F3952221}" srcId="{50132324-D773-47C2-946E-83A4513B195C}" destId="{A9A1E863-0EE8-46DF-AA82-1B107A0FDE90}" srcOrd="0" destOrd="0" parTransId="{5BD5FC1D-302E-4D58-96F1-A4884EDB1D99}" sibTransId="{A3855632-484E-4227-A400-7617E3680D31}"/>
    <dgm:cxn modelId="{FD8B4277-2C86-44B1-8E96-0813C076DD1A}" type="presOf" srcId="{530BEAA4-C6B2-4326-9AA1-485BA38CABAF}" destId="{1ECC7DBB-FDD1-4481-87D2-C633903A1F6D}" srcOrd="0" destOrd="0" presId="urn:microsoft.com/office/officeart/2005/8/layout/radial6"/>
    <dgm:cxn modelId="{9F39351A-3886-4C1C-86A0-5B5717055E5D}" type="presOf" srcId="{705514B0-CE0B-4641-A686-365E420BFD84}" destId="{56AB9D41-12F3-4ECE-93C8-6CA65817712D}" srcOrd="0" destOrd="0" presId="urn:microsoft.com/office/officeart/2005/8/layout/radial6"/>
    <dgm:cxn modelId="{BFD764AB-AB2B-414F-983A-ED2594F78CC3}" srcId="{50132324-D773-47C2-946E-83A4513B195C}" destId="{D9BC6948-351B-40A2-8B04-16260012EA4F}" srcOrd="2" destOrd="0" parTransId="{9AF4E570-9C3C-45BE-A529-AA88DCBB5ED3}" sibTransId="{8DB392D2-C197-4478-B4D6-2C1A39489BA6}"/>
    <dgm:cxn modelId="{700F89BE-E416-4BB8-94C0-85863D877EE5}" type="presOf" srcId="{A9A1E863-0EE8-46DF-AA82-1B107A0FDE90}" destId="{9A4D5147-49FC-4278-8AFA-8BE2C6267E0A}" srcOrd="0" destOrd="0" presId="urn:microsoft.com/office/officeart/2005/8/layout/radial6"/>
    <dgm:cxn modelId="{5C236C35-B4B8-40AD-BB70-F23582910047}" type="presOf" srcId="{8DB392D2-C197-4478-B4D6-2C1A39489BA6}" destId="{A32F957F-2D11-444D-BE4D-A5F01DEACABD}" srcOrd="0" destOrd="0" presId="urn:microsoft.com/office/officeart/2005/8/layout/radial6"/>
    <dgm:cxn modelId="{D17E5019-2A46-4889-B31F-1488728689A7}" type="presOf" srcId="{9249FE09-4A30-48DB-A1C2-FAD90F35218C}" destId="{6219B76A-56FC-4BA9-B96B-C096FE7CA69B}" srcOrd="0" destOrd="0" presId="urn:microsoft.com/office/officeart/2005/8/layout/radial6"/>
    <dgm:cxn modelId="{66153FEA-0549-42A8-9ADE-E4E3F64566E3}" srcId="{50132324-D773-47C2-946E-83A4513B195C}" destId="{49AA0891-97FC-4D55-8065-4BBE9F555E60}" srcOrd="3" destOrd="0" parTransId="{B93DE09A-B73F-4594-9F68-885B6632ACCC}" sibTransId="{D2CBB64B-60E7-41F0-8CED-5578D51E4447}"/>
    <dgm:cxn modelId="{F8F48CCF-B6D5-4218-9575-5C1CFE29B0BD}" srcId="{50132324-D773-47C2-946E-83A4513B195C}" destId="{705514B0-CE0B-4641-A686-365E420BFD84}" srcOrd="1" destOrd="0" parTransId="{4FDC12EB-3247-40EF-AED8-18F9C9A6E312}" sibTransId="{0B55F220-5752-4A97-83F6-7BED1560752E}"/>
    <dgm:cxn modelId="{BBA0B900-242A-4987-B1B4-EB38A31D3D46}" srcId="{50132324-D773-47C2-946E-83A4513B195C}" destId="{530BEAA4-C6B2-4326-9AA1-485BA38CABAF}" srcOrd="4" destOrd="0" parTransId="{B6A2C304-3257-4B35-96A6-AB3B6BBFD099}" sibTransId="{9249FE09-4A30-48DB-A1C2-FAD90F35218C}"/>
    <dgm:cxn modelId="{D2234A0C-8697-430D-BE3D-FA40905677EE}" type="presParOf" srcId="{D592A474-D12C-497B-8CBB-7525FAA58950}" destId="{46732BDC-4123-47AB-92B8-6462CBC6E485}" srcOrd="0" destOrd="0" presId="urn:microsoft.com/office/officeart/2005/8/layout/radial6"/>
    <dgm:cxn modelId="{5569D777-A6C0-4CDD-AC4B-23E46B85D11C}" type="presParOf" srcId="{D592A474-D12C-497B-8CBB-7525FAA58950}" destId="{9A4D5147-49FC-4278-8AFA-8BE2C6267E0A}" srcOrd="1" destOrd="0" presId="urn:microsoft.com/office/officeart/2005/8/layout/radial6"/>
    <dgm:cxn modelId="{2A0260E4-7C57-4665-8A23-85794140E6B6}" type="presParOf" srcId="{D592A474-D12C-497B-8CBB-7525FAA58950}" destId="{2EAAB0CE-9917-4E15-BEA6-28B9D8F80E94}" srcOrd="2" destOrd="0" presId="urn:microsoft.com/office/officeart/2005/8/layout/radial6"/>
    <dgm:cxn modelId="{89379731-4824-4EA3-ADCF-3BD330730E5C}" type="presParOf" srcId="{D592A474-D12C-497B-8CBB-7525FAA58950}" destId="{2B29290D-A1BA-406C-8007-34285FF5B5EF}" srcOrd="3" destOrd="0" presId="urn:microsoft.com/office/officeart/2005/8/layout/radial6"/>
    <dgm:cxn modelId="{E4900D2B-8817-4C5A-A271-E4CC9AC75540}" type="presParOf" srcId="{D592A474-D12C-497B-8CBB-7525FAA58950}" destId="{56AB9D41-12F3-4ECE-93C8-6CA65817712D}" srcOrd="4" destOrd="0" presId="urn:microsoft.com/office/officeart/2005/8/layout/radial6"/>
    <dgm:cxn modelId="{24EF9DA5-DA51-4A3E-917B-BE2D0C5F5BD6}" type="presParOf" srcId="{D592A474-D12C-497B-8CBB-7525FAA58950}" destId="{1CB096E3-F90F-4723-8254-3BB78DD5D77A}" srcOrd="5" destOrd="0" presId="urn:microsoft.com/office/officeart/2005/8/layout/radial6"/>
    <dgm:cxn modelId="{74344044-3B91-41BB-8C80-4787BADCAC50}" type="presParOf" srcId="{D592A474-D12C-497B-8CBB-7525FAA58950}" destId="{1FC5D055-350E-44D1-A3AE-7BAC1D7FF798}" srcOrd="6" destOrd="0" presId="urn:microsoft.com/office/officeart/2005/8/layout/radial6"/>
    <dgm:cxn modelId="{E9334103-56F8-44AA-8413-5E1A22544CAC}" type="presParOf" srcId="{D592A474-D12C-497B-8CBB-7525FAA58950}" destId="{1F83248E-1F8A-476A-8D38-9D8E99C7F68C}" srcOrd="7" destOrd="0" presId="urn:microsoft.com/office/officeart/2005/8/layout/radial6"/>
    <dgm:cxn modelId="{DB8A53E5-3725-4213-B249-94EB8049578C}" type="presParOf" srcId="{D592A474-D12C-497B-8CBB-7525FAA58950}" destId="{3416F624-FB7C-4B8D-956E-4ED9A9D675AB}" srcOrd="8" destOrd="0" presId="urn:microsoft.com/office/officeart/2005/8/layout/radial6"/>
    <dgm:cxn modelId="{C00E86E0-6156-474A-90A2-41DD2BC560D5}" type="presParOf" srcId="{D592A474-D12C-497B-8CBB-7525FAA58950}" destId="{A32F957F-2D11-444D-BE4D-A5F01DEACABD}" srcOrd="9" destOrd="0" presId="urn:microsoft.com/office/officeart/2005/8/layout/radial6"/>
    <dgm:cxn modelId="{066211E0-A923-4F01-87F5-64522130D61C}" type="presParOf" srcId="{D592A474-D12C-497B-8CBB-7525FAA58950}" destId="{E9955792-168B-4DF5-8F85-251F96797E53}" srcOrd="10" destOrd="0" presId="urn:microsoft.com/office/officeart/2005/8/layout/radial6"/>
    <dgm:cxn modelId="{B28E377F-C929-4942-8695-A178A7D52EF1}" type="presParOf" srcId="{D592A474-D12C-497B-8CBB-7525FAA58950}" destId="{F2EEA33D-1FAB-433E-8CE3-4EAE9E886F7E}" srcOrd="11" destOrd="0" presId="urn:microsoft.com/office/officeart/2005/8/layout/radial6"/>
    <dgm:cxn modelId="{BCEF8967-7A3E-4F86-B312-56F8F7DA3E21}" type="presParOf" srcId="{D592A474-D12C-497B-8CBB-7525FAA58950}" destId="{CE6DBD3B-D64F-46FB-8C43-62232CA46128}" srcOrd="12" destOrd="0" presId="urn:microsoft.com/office/officeart/2005/8/layout/radial6"/>
    <dgm:cxn modelId="{A91CCFCC-3C26-4878-9FB8-3851D59C91A7}" type="presParOf" srcId="{D592A474-D12C-497B-8CBB-7525FAA58950}" destId="{1ECC7DBB-FDD1-4481-87D2-C633903A1F6D}" srcOrd="13" destOrd="0" presId="urn:microsoft.com/office/officeart/2005/8/layout/radial6"/>
    <dgm:cxn modelId="{024749A1-625D-4282-84A4-764FF1B56A22}" type="presParOf" srcId="{D592A474-D12C-497B-8CBB-7525FAA58950}" destId="{D6392338-EFBE-4A61-86AC-5D91323C25CE}" srcOrd="14" destOrd="0" presId="urn:microsoft.com/office/officeart/2005/8/layout/radial6"/>
    <dgm:cxn modelId="{DF62F450-9772-4B53-BB2D-C0E334C71561}" type="presParOf" srcId="{D592A474-D12C-497B-8CBB-7525FAA58950}" destId="{6219B76A-56FC-4BA9-B96B-C096FE7CA69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9B76A-56FC-4BA9-B96B-C096FE7CA69B}">
      <dsp:nvSpPr>
        <dsp:cNvPr id="0" name=""/>
        <dsp:cNvSpPr/>
      </dsp:nvSpPr>
      <dsp:spPr>
        <a:xfrm>
          <a:off x="1230801" y="-188927"/>
          <a:ext cx="5594246" cy="4746783"/>
        </a:xfrm>
        <a:prstGeom prst="blockArc">
          <a:avLst>
            <a:gd name="adj1" fmla="val 12299471"/>
            <a:gd name="adj2" fmla="val 19982356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DBD3B-D64F-46FB-8C43-62232CA46128}">
      <dsp:nvSpPr>
        <dsp:cNvPr id="0" name=""/>
        <dsp:cNvSpPr/>
      </dsp:nvSpPr>
      <dsp:spPr>
        <a:xfrm>
          <a:off x="1418226" y="180243"/>
          <a:ext cx="4771212" cy="4771212"/>
        </a:xfrm>
        <a:prstGeom prst="blockArc">
          <a:avLst>
            <a:gd name="adj1" fmla="val 9604179"/>
            <a:gd name="adj2" fmla="val 12953019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F957F-2D11-444D-BE4D-A5F01DEACABD}">
      <dsp:nvSpPr>
        <dsp:cNvPr id="0" name=""/>
        <dsp:cNvSpPr/>
      </dsp:nvSpPr>
      <dsp:spPr>
        <a:xfrm>
          <a:off x="1483172" y="389602"/>
          <a:ext cx="4771212" cy="4771212"/>
        </a:xfrm>
        <a:prstGeom prst="blockArc">
          <a:avLst>
            <a:gd name="adj1" fmla="val 5106825"/>
            <a:gd name="adj2" fmla="val 9927671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5D055-350E-44D1-A3AE-7BAC1D7FF798}">
      <dsp:nvSpPr>
        <dsp:cNvPr id="0" name=""/>
        <dsp:cNvSpPr/>
      </dsp:nvSpPr>
      <dsp:spPr>
        <a:xfrm>
          <a:off x="2182250" y="435535"/>
          <a:ext cx="4771212" cy="4771212"/>
        </a:xfrm>
        <a:prstGeom prst="blockArc">
          <a:avLst>
            <a:gd name="adj1" fmla="val 585594"/>
            <a:gd name="adj2" fmla="val 614428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9290D-A1BA-406C-8007-34285FF5B5EF}">
      <dsp:nvSpPr>
        <dsp:cNvPr id="0" name=""/>
        <dsp:cNvSpPr/>
      </dsp:nvSpPr>
      <dsp:spPr>
        <a:xfrm>
          <a:off x="2174052" y="486578"/>
          <a:ext cx="4771212" cy="4771212"/>
        </a:xfrm>
        <a:prstGeom prst="blockArc">
          <a:avLst>
            <a:gd name="adj1" fmla="val 18692371"/>
            <a:gd name="adj2" fmla="val 50932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32BDC-4123-47AB-92B8-6462CBC6E485}">
      <dsp:nvSpPr>
        <dsp:cNvPr id="0" name=""/>
        <dsp:cNvSpPr/>
      </dsp:nvSpPr>
      <dsp:spPr>
        <a:xfrm>
          <a:off x="3106691" y="1944238"/>
          <a:ext cx="2194024" cy="2194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коллективной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сети</a:t>
          </a:r>
          <a:endParaRPr lang="ru-RU" sz="2000" kern="1200" dirty="0"/>
        </a:p>
      </dsp:txBody>
      <dsp:txXfrm>
        <a:off x="3427998" y="2265545"/>
        <a:ext cx="1551410" cy="1551410"/>
      </dsp:txXfrm>
    </dsp:sp>
    <dsp:sp modelId="{9A4D5147-49FC-4278-8AFA-8BE2C6267E0A}">
      <dsp:nvSpPr>
        <dsp:cNvPr id="0" name=""/>
        <dsp:cNvSpPr/>
      </dsp:nvSpPr>
      <dsp:spPr>
        <a:xfrm>
          <a:off x="4618866" y="360037"/>
          <a:ext cx="2972220" cy="153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блоги</a:t>
          </a:r>
          <a:endParaRPr lang="ru-RU" sz="2800" i="0" kern="1200" dirty="0"/>
        </a:p>
      </dsp:txBody>
      <dsp:txXfrm>
        <a:off x="5054138" y="584952"/>
        <a:ext cx="2101676" cy="1085986"/>
      </dsp:txXfrm>
    </dsp:sp>
    <dsp:sp modelId="{56AB9D41-12F3-4ECE-93C8-6CA65817712D}">
      <dsp:nvSpPr>
        <dsp:cNvPr id="0" name=""/>
        <dsp:cNvSpPr/>
      </dsp:nvSpPr>
      <dsp:spPr>
        <a:xfrm>
          <a:off x="5554970" y="2448268"/>
          <a:ext cx="2618951" cy="153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форумы</a:t>
          </a:r>
          <a:endParaRPr lang="ru-RU" sz="2800" i="0" kern="1200" dirty="0"/>
        </a:p>
      </dsp:txBody>
      <dsp:txXfrm>
        <a:off x="5938506" y="2673183"/>
        <a:ext cx="1851879" cy="1085986"/>
      </dsp:txXfrm>
    </dsp:sp>
    <dsp:sp modelId="{1F83248E-1F8A-476A-8D38-9D8E99C7F68C}">
      <dsp:nvSpPr>
        <dsp:cNvPr id="0" name=""/>
        <dsp:cNvSpPr/>
      </dsp:nvSpPr>
      <dsp:spPr>
        <a:xfrm>
          <a:off x="1666526" y="4464507"/>
          <a:ext cx="4801485" cy="1265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видеоконференции</a:t>
          </a:r>
          <a:endParaRPr lang="ru-RU" sz="2800" i="0" kern="1200" dirty="0"/>
        </a:p>
      </dsp:txBody>
      <dsp:txXfrm>
        <a:off x="2369687" y="4649776"/>
        <a:ext cx="3395163" cy="894560"/>
      </dsp:txXfrm>
    </dsp:sp>
    <dsp:sp modelId="{E9955792-168B-4DF5-8F85-251F96797E53}">
      <dsp:nvSpPr>
        <dsp:cNvPr id="0" name=""/>
        <dsp:cNvSpPr/>
      </dsp:nvSpPr>
      <dsp:spPr>
        <a:xfrm>
          <a:off x="226363" y="2592293"/>
          <a:ext cx="2773439" cy="153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электронная</a:t>
          </a:r>
          <a:r>
            <a:rPr lang="ru-RU" sz="2800" b="0" i="0" kern="1200" dirty="0" smtClean="0"/>
            <a:t> почта</a:t>
          </a:r>
          <a:endParaRPr lang="ru-RU" sz="2800" i="0" kern="1200" dirty="0"/>
        </a:p>
      </dsp:txBody>
      <dsp:txXfrm>
        <a:off x="632524" y="2817208"/>
        <a:ext cx="1961117" cy="1085986"/>
      </dsp:txXfrm>
    </dsp:sp>
    <dsp:sp modelId="{1ECC7DBB-FDD1-4481-87D2-C633903A1F6D}">
      <dsp:nvSpPr>
        <dsp:cNvPr id="0" name=""/>
        <dsp:cNvSpPr/>
      </dsp:nvSpPr>
      <dsp:spPr>
        <a:xfrm>
          <a:off x="514402" y="432046"/>
          <a:ext cx="2802773" cy="153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социальные</a:t>
          </a:r>
          <a:r>
            <a:rPr lang="ru-RU" sz="2800" b="0" i="0" kern="1200" dirty="0" smtClean="0"/>
            <a:t> сети</a:t>
          </a:r>
          <a:endParaRPr lang="ru-RU" sz="2800" i="0" kern="1200" dirty="0"/>
        </a:p>
      </dsp:txBody>
      <dsp:txXfrm>
        <a:off x="924859" y="656961"/>
        <a:ext cx="1981859" cy="108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pravochnick.ru/informacionnaya_bezopasnost/zaschita_informacii/zaschita_informacii_v_socsetya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23ea138e-55b8-48d7-bcec-35e27a6d5c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340768"/>
            <a:ext cx="8656513" cy="54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781"/>
            <a:ext cx="7002173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«Мегафон»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-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с 31 декабря по 8 января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031" name="Picture 7" descr="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14446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0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230"/>
            <a:ext cx="8682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7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Сервисы для видеоконференций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065" y="1772816"/>
            <a:ext cx="7520940" cy="357984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· </a:t>
            </a:r>
            <a:r>
              <a:rPr lang="ru-RU" sz="4000" dirty="0" err="1"/>
              <a:t>Zoom</a:t>
            </a:r>
            <a:r>
              <a:rPr lang="ru-RU" sz="4000" dirty="0"/>
              <a:t>;</a:t>
            </a:r>
          </a:p>
          <a:p>
            <a:r>
              <a:rPr lang="ru-RU" sz="4000" dirty="0"/>
              <a:t>· </a:t>
            </a:r>
            <a:r>
              <a:rPr lang="ru-RU" sz="4000" dirty="0" err="1"/>
              <a:t>Skype</a:t>
            </a:r>
            <a:r>
              <a:rPr lang="ru-RU" sz="4000" dirty="0"/>
              <a:t>;</a:t>
            </a:r>
          </a:p>
          <a:p>
            <a:r>
              <a:rPr lang="ru-RU" sz="4000" dirty="0"/>
              <a:t>· </a:t>
            </a:r>
            <a:r>
              <a:rPr lang="ru-RU" sz="4000" dirty="0" err="1"/>
              <a:t>Discord</a:t>
            </a:r>
            <a:endParaRPr lang="ru-RU" sz="4000" dirty="0"/>
          </a:p>
          <a:p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129933" cy="22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52" y="4437112"/>
            <a:ext cx="1933868" cy="20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3242856" cy="15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6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Социальная сеть</a:t>
            </a:r>
            <a:r>
              <a:rPr lang="ru-RU" sz="4000" dirty="0"/>
              <a:t> 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— это веб-сайт </a:t>
            </a:r>
            <a:r>
              <a:rPr lang="ru-RU" sz="3200" dirty="0" smtClean="0"/>
              <a:t>(приложение), люди создают </a:t>
            </a:r>
            <a:r>
              <a:rPr lang="ru-RU" sz="3200" dirty="0"/>
              <a:t>личные профили, виртуально </a:t>
            </a:r>
            <a:r>
              <a:rPr lang="ru-RU" sz="3200" dirty="0" smtClean="0"/>
              <a:t>обмениваются </a:t>
            </a:r>
            <a:r>
              <a:rPr lang="ru-RU" sz="3200" dirty="0"/>
              <a:t>информацией, </a:t>
            </a:r>
            <a:r>
              <a:rPr lang="ru-RU" sz="3200" dirty="0" smtClean="0"/>
              <a:t>поддерживают </a:t>
            </a:r>
            <a:r>
              <a:rPr lang="ru-RU" sz="3200" dirty="0"/>
              <a:t>контакты с </a:t>
            </a:r>
            <a:r>
              <a:rPr lang="ru-RU" sz="3200" dirty="0" smtClean="0"/>
              <a:t>участниками сообщества, знакомятся.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86680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МЕССЕНДЖЕР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2135" y="458688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— это программа, </a:t>
            </a:r>
            <a:r>
              <a:rPr lang="ru-RU" sz="3200" dirty="0" smtClean="0"/>
              <a:t>для </a:t>
            </a:r>
            <a:r>
              <a:rPr lang="ru-RU" sz="3200" dirty="0"/>
              <a:t>быстрого обмена текстовыми сообщениями, аудиозаписями, фотографиями и другими мультимедиа.</a:t>
            </a:r>
          </a:p>
        </p:txBody>
      </p:sp>
    </p:spTree>
    <p:extLst>
      <p:ext uri="{BB962C8B-B14F-4D97-AF65-F5344CB8AC3E}">
        <p14:creationId xmlns:p14="http://schemas.microsoft.com/office/powerpoint/2010/main" val="237560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и мессенджеры используются для коммуникации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социальных сетей больший набор функций: они совмещают в себе чат, сервис знакомств, новостную ленту и личный блог в одном приложении.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общаться через открытые сообщества, публиковать записи, выкладывать фото и видео, слушать музыку.</a:t>
            </a:r>
          </a:p>
        </p:txBody>
      </p:sp>
    </p:spTree>
    <p:extLst>
      <p:ext uri="{BB962C8B-B14F-4D97-AF65-F5344CB8AC3E}">
        <p14:creationId xmlns:p14="http://schemas.microsoft.com/office/powerpoint/2010/main" val="248824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 популярным социальным сет</a:t>
            </a:r>
            <a:r>
              <a:rPr lang="ru-RU" sz="3600" b="1" dirty="0"/>
              <a:t>я</a:t>
            </a:r>
            <a:r>
              <a:rPr lang="ru-RU" sz="3600" dirty="0"/>
              <a:t>м и мессенджерам относятся:</a:t>
            </a:r>
          </a:p>
          <a:p>
            <a:r>
              <a:rPr lang="ru-RU" sz="3600" dirty="0"/>
              <a:t>· </a:t>
            </a:r>
            <a:r>
              <a:rPr lang="ru-RU" sz="3600" dirty="0" err="1"/>
              <a:t>WhatsApp</a:t>
            </a:r>
            <a:r>
              <a:rPr lang="ru-RU" sz="3600" dirty="0"/>
              <a:t>,</a:t>
            </a:r>
          </a:p>
          <a:p>
            <a:r>
              <a:rPr lang="ru-RU" sz="3600" dirty="0"/>
              <a:t>· </a:t>
            </a:r>
            <a:r>
              <a:rPr lang="ru-RU" sz="3600" dirty="0" err="1"/>
              <a:t>Telegram</a:t>
            </a:r>
            <a:r>
              <a:rPr lang="ru-RU" sz="3600" dirty="0"/>
              <a:t>,</a:t>
            </a:r>
          </a:p>
          <a:p>
            <a:r>
              <a:rPr lang="ru-RU" sz="3600" dirty="0"/>
              <a:t>· </a:t>
            </a:r>
            <a:r>
              <a:rPr lang="ru-RU" sz="3600" dirty="0" err="1"/>
              <a:t>Skype</a:t>
            </a:r>
            <a:r>
              <a:rPr lang="ru-RU" sz="3600" dirty="0"/>
              <a:t>,</a:t>
            </a:r>
          </a:p>
          <a:p>
            <a:r>
              <a:rPr lang="ru-RU" sz="3600" dirty="0"/>
              <a:t>· </a:t>
            </a:r>
            <a:r>
              <a:rPr lang="ru-RU" sz="3600" dirty="0" err="1"/>
              <a:t>Viber</a:t>
            </a:r>
            <a:r>
              <a:rPr lang="ru-RU" sz="3600" dirty="0"/>
              <a:t>,</a:t>
            </a:r>
          </a:p>
          <a:p>
            <a:r>
              <a:rPr lang="ru-RU" sz="3600" dirty="0"/>
              <a:t>· </a:t>
            </a:r>
            <a:r>
              <a:rPr lang="ru-RU" sz="3600" dirty="0" err="1"/>
              <a:t>ВКонтакте</a:t>
            </a:r>
            <a:r>
              <a:rPr lang="ru-RU" sz="3600" dirty="0"/>
              <a:t>,</a:t>
            </a:r>
          </a:p>
          <a:p>
            <a:r>
              <a:rPr lang="ru-RU" sz="3600" dirty="0"/>
              <a:t>· Одноклассники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105955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7" y="27384"/>
            <a:ext cx="8919717" cy="657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6044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76464" cy="63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166"/>
            <a:ext cx="3960440" cy="62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3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080" y="2780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https://onlinetestpad.com/ru/test/1206839-zashhita-personalnykh-dannykh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3080" y="692696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Тест «Защита персональных данных»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204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757883"/>
            <a:ext cx="757798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8" y="2750297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58" y="3645019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8" y="4581128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58" y="5476744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7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46980">
            <a:off x="1512289" y="4139110"/>
            <a:ext cx="5648623" cy="1204306"/>
          </a:xfrm>
        </p:spPr>
        <p:txBody>
          <a:bodyPr>
            <a:noAutofit/>
          </a:bodyPr>
          <a:lstStyle/>
          <a:p>
            <a:r>
              <a:rPr lang="ru-RU" sz="4000" b="1" dirty="0"/>
              <a:t>Организация информации в среде коллективного использования информационных ресурсов</a:t>
            </a:r>
            <a:br>
              <a:rPr lang="ru-RU" sz="4000" b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406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225"/>
            <a:ext cx="7704856" cy="529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949310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844032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80141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7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624"/>
            <a:ext cx="8549392" cy="54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284984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179706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115815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06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888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645019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539741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"/>
            <a:ext cx="7776864" cy="481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63" y="3140968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5" y="4389633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9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008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881" y="2750297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881" y="3645019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881" y="4581128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9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0063"/>
            <a:ext cx="7659182" cy="465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3" y="3466435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3" y="4361157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57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141" y="2675354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41" y="3570076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141" y="4506185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141" y="5401801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6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25091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867226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88" y="4469834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05943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1055"/>
            <a:ext cx="8136904" cy="539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695" y="2694635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95" y="3589357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95" y="4525466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95" y="5421082"/>
            <a:ext cx="936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20816"/>
              </p:ext>
            </p:extLst>
          </p:nvPr>
        </p:nvGraphicFramePr>
        <p:xfrm>
          <a:off x="539552" y="548680"/>
          <a:ext cx="6096000" cy="577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9016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Номер  вопроса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Номер ответа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1,3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90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sz="4800" dirty="0" smtClean="0"/>
              <a:t>Пользователь Интернета?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56992"/>
            <a:ext cx="7841481" cy="9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КОЛЛЕКТИВНОЕ ИСПОЛЬЗОВАНИЕ?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0806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https://spravochnick.ru/informacionnaya_bezopasnost/zaschita_informacii/zaschita_informacii_v_socsetyah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защита </a:t>
            </a:r>
            <a:r>
              <a:rPr lang="ru-RU" dirty="0" err="1" smtClean="0"/>
              <a:t>инфрмации</a:t>
            </a:r>
            <a:r>
              <a:rPr lang="ru-RU" dirty="0" smtClean="0"/>
              <a:t> в </a:t>
            </a:r>
            <a:r>
              <a:rPr lang="ru-RU" dirty="0" err="1" smtClean="0"/>
              <a:t>соц</a:t>
            </a:r>
            <a:r>
              <a:rPr lang="ru-RU" dirty="0" smtClean="0"/>
              <a:t> сетях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31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12107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33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Форум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520940" cy="3579849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</a:t>
            </a:r>
            <a:r>
              <a:rPr lang="ru-RU" sz="2800" dirty="0"/>
              <a:t>площадка в Интернете, организованная для общения и обмена </a:t>
            </a:r>
            <a:r>
              <a:rPr lang="ru-RU" sz="2800" dirty="0" smtClean="0"/>
              <a:t>мнениями</a:t>
            </a:r>
          </a:p>
          <a:p>
            <a:r>
              <a:rPr lang="ru-RU" sz="2800" dirty="0"/>
              <a:t>Форум помогает:</a:t>
            </a:r>
          </a:p>
          <a:p>
            <a:r>
              <a:rPr lang="ru-RU" sz="2800" dirty="0"/>
              <a:t>· найти </a:t>
            </a:r>
            <a:r>
              <a:rPr lang="ru-RU" sz="2800" dirty="0" smtClean="0"/>
              <a:t>общение </a:t>
            </a:r>
            <a:r>
              <a:rPr lang="ru-RU" sz="2800" dirty="0"/>
              <a:t>с другими пользователями;</a:t>
            </a:r>
          </a:p>
          <a:p>
            <a:r>
              <a:rPr lang="ru-RU" sz="2800" dirty="0"/>
              <a:t>· обменяться опытом с другими;</a:t>
            </a:r>
          </a:p>
          <a:p>
            <a:r>
              <a:rPr lang="ru-RU" sz="2800" dirty="0"/>
              <a:t>· обсудить волнующие проблемы;</a:t>
            </a:r>
          </a:p>
          <a:p>
            <a:r>
              <a:rPr lang="ru-RU" sz="2800" dirty="0"/>
              <a:t>· получить совет;</a:t>
            </a:r>
          </a:p>
          <a:p>
            <a:r>
              <a:rPr lang="ru-RU" sz="2800" dirty="0"/>
              <a:t>· найти единомышленников и так далее.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277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следит за соблюдением правил на общественных сетевых ресурсах.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–сотрудник, отвечающий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организацию, координацию и контроль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эффективность и качество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комфорт, безопасность, решает проблемы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конфликты.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пользователя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учётная запись, выдаваемая всем тем пользователям, кто зарегистрировался.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блокировка аккаунта за нарушения. Отправить в БАН могут как и администраторы, так и модераторы.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тема.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Квотинг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цитирование комментария собеседника при обсуждении темы на форуме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Оффтоп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сообщение, выходящее за рамки заранее установленной темы общения.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постинг ненужной, бессмысленной информации.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Блог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это </a:t>
            </a:r>
            <a:r>
              <a:rPr lang="ru-RU" sz="4000" dirty="0"/>
              <a:t>веб-сайт, </a:t>
            </a:r>
            <a:r>
              <a:rPr lang="ru-RU" sz="4000" dirty="0" smtClean="0"/>
              <a:t>контент которого, состоит </a:t>
            </a:r>
            <a:r>
              <a:rPr lang="ru-RU" sz="4000" dirty="0"/>
              <a:t>из постоянных </a:t>
            </a:r>
            <a:r>
              <a:rPr lang="ru-RU" sz="4000" dirty="0" smtClean="0"/>
              <a:t>публикаций (текста + мультимедийными файлами) </a:t>
            </a:r>
            <a:r>
              <a:rPr lang="ru-RU" sz="4000" dirty="0"/>
              <a:t>в </a:t>
            </a:r>
            <a:r>
              <a:rPr lang="ru-RU" sz="4000" dirty="0" smtClean="0"/>
              <a:t>обратной </a:t>
            </a:r>
            <a:r>
              <a:rPr lang="ru-RU" sz="4000" dirty="0"/>
              <a:t>последовательности. </a:t>
            </a:r>
            <a:endParaRPr lang="ru-RU" sz="4000" dirty="0" smtClean="0"/>
          </a:p>
          <a:p>
            <a:endParaRPr lang="ru-RU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8691"/>
            <a:ext cx="4533900" cy="205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5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850"/>
            <a:ext cx="68865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99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Видеоконференция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84333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 – это сеанс связи между двумя пользователями или группой пользователей, независимо от их месторасположения.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789039"/>
            <a:ext cx="7704856" cy="29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8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136</TotalTime>
  <Words>315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Углы</vt:lpstr>
      <vt:lpstr>Презентация PowerPoint</vt:lpstr>
      <vt:lpstr>Организация информации в среде коллективного использования информационных ресурсов </vt:lpstr>
      <vt:lpstr>Пользователь Интернета?</vt:lpstr>
      <vt:lpstr>Презентация PowerPoint</vt:lpstr>
      <vt:lpstr>Форум </vt:lpstr>
      <vt:lpstr>понятия</vt:lpstr>
      <vt:lpstr>Блог</vt:lpstr>
      <vt:lpstr>Презентация PowerPoint</vt:lpstr>
      <vt:lpstr>Видеоконференция</vt:lpstr>
      <vt:lpstr>Презентация PowerPoint</vt:lpstr>
      <vt:lpstr>Сервисы для видеоконференций </vt:lpstr>
      <vt:lpstr>Социальная сеть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информации в среде коллективного использования информационных ресурсов</dc:title>
  <dc:creator>waler</dc:creator>
  <cp:lastModifiedBy>RePack by Diakov</cp:lastModifiedBy>
  <cp:revision>15</cp:revision>
  <dcterms:created xsi:type="dcterms:W3CDTF">2023-12-27T16:06:42Z</dcterms:created>
  <dcterms:modified xsi:type="dcterms:W3CDTF">2024-01-17T18:43:43Z</dcterms:modified>
</cp:coreProperties>
</file>